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6" r:id="rId3"/>
    <p:sldId id="305" r:id="rId4"/>
    <p:sldId id="306" r:id="rId5"/>
    <p:sldId id="258" r:id="rId6"/>
    <p:sldId id="259" r:id="rId7"/>
    <p:sldId id="308" r:id="rId8"/>
    <p:sldId id="261" r:id="rId9"/>
    <p:sldId id="262" r:id="rId10"/>
    <p:sldId id="307" r:id="rId11"/>
    <p:sldId id="264" r:id="rId12"/>
    <p:sldId id="265" r:id="rId13"/>
    <p:sldId id="309" r:id="rId14"/>
    <p:sldId id="267" r:id="rId15"/>
    <p:sldId id="268" r:id="rId16"/>
    <p:sldId id="311" r:id="rId17"/>
    <p:sldId id="312" r:id="rId18"/>
    <p:sldId id="310" r:id="rId19"/>
    <p:sldId id="270" r:id="rId20"/>
    <p:sldId id="271" r:id="rId21"/>
    <p:sldId id="313" r:id="rId22"/>
    <p:sldId id="273" r:id="rId23"/>
    <p:sldId id="274" r:id="rId24"/>
    <p:sldId id="314" r:id="rId25"/>
    <p:sldId id="276" r:id="rId26"/>
    <p:sldId id="277" r:id="rId27"/>
    <p:sldId id="315" r:id="rId28"/>
    <p:sldId id="279" r:id="rId29"/>
    <p:sldId id="280" r:id="rId30"/>
    <p:sldId id="3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2362B8-FB60-4A8E-8596-4092D694566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DC66E9-2594-4C92-9B20-3294FD70B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1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2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8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22" b="-1"/>
          <a:stretch/>
        </p:blipFill>
        <p:spPr>
          <a:xfrm>
            <a:off x="0" y="5"/>
            <a:ext cx="12192000" cy="74970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7520"/>
            <a:ext cx="12192000" cy="1226234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xo 2 Semi Bold" panose="00000700000000000000" pitchFamily="50" charset="0"/>
              </a:rPr>
              <a:t>КВИЗ</a:t>
            </a: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618893" y="5146438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ЗАПОЧНИТЕ КВИЗ</a:t>
            </a:r>
            <a:r>
              <a:rPr lang="sr-Latn-RS" dirty="0" smtClean="0">
                <a:solidFill>
                  <a:srgbClr val="FF0000"/>
                </a:solidFill>
              </a:rPr>
              <a:t>!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457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1508" y="1477111"/>
            <a:ext cx="6670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Колико ______________ толико ћуди.</a:t>
            </a:r>
            <a:endParaRPr lang="en-US" sz="3200" dirty="0"/>
          </a:p>
        </p:txBody>
      </p:sp>
      <p:pic>
        <p:nvPicPr>
          <p:cNvPr id="3074" name="Picture 34" descr="Резултат слика за овце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552" y="3364528"/>
            <a:ext cx="27527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0" descr="Резултат слика за пилић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759" y="3329362"/>
            <a:ext cx="2695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7" descr="Резултат слика за људ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1" y="3270736"/>
            <a:ext cx="3067051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0962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2904" y="312737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1504" y="1477111"/>
            <a:ext cx="5215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Договор ___________ гради.</a:t>
            </a:r>
            <a:endParaRPr lang="en-US" sz="3200" dirty="0"/>
          </a:p>
        </p:txBody>
      </p:sp>
      <p:pic>
        <p:nvPicPr>
          <p:cNvPr id="4098" name="Picture 25" descr="Резултат слика за кућ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980" y="3294185"/>
            <a:ext cx="2485305" cy="15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3" descr="Резултат слика за мост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2344" y="3294186"/>
            <a:ext cx="264795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6" descr="Резултат слика за библиотек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371" y="3294187"/>
            <a:ext cx="2549329" cy="157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2565" y="265845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3723" y="1500554"/>
            <a:ext cx="103045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Изабери</a:t>
            </a:r>
            <a:r>
              <a:rPr lang="sr-Cyrl-RS" sz="3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једну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слику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којој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се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крије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одгонетка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загонетке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Загонетке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народне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умотворине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Вук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сакупљао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4360985" y="5873269"/>
            <a:ext cx="3727939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ОДГОВОР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 А Г О Н Е Т К Е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4360985" y="5873269"/>
            <a:ext cx="3727939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ПРЕЂИТЕ НА СЛЕДЕЋЕ ПИТАЊЕ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1509" y="1477111"/>
            <a:ext cx="7326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/>
              <a:t>Без коже уђе, с кожом изађе.</a:t>
            </a:r>
            <a:endParaRPr lang="en-US" sz="4400" b="1" dirty="0"/>
          </a:p>
        </p:txBody>
      </p:sp>
      <p:pic>
        <p:nvPicPr>
          <p:cNvPr id="6145" name="Picture 61" descr="Резултат слика за хле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3665" y="3364528"/>
            <a:ext cx="2390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70" descr="Резултат слика за дрво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7141" y="3399693"/>
            <a:ext cx="2087350" cy="15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7" descr="Резултат слика за књиг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7531" y="3399692"/>
            <a:ext cx="2082311" cy="155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3948"/>
            <a:ext cx="10515600" cy="114508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 smtClean="0"/>
              <a:t>СпојиТЕ одговарајуће речи и добићеТЕ </a:t>
            </a:r>
            <a:r>
              <a:rPr lang="sr-Cyrl-RS" sz="3600" b="1" dirty="0" smtClean="0"/>
              <a:t>народне умотворине</a:t>
            </a:r>
            <a:r>
              <a:rPr lang="sr-Cyrl-RS" sz="3600" dirty="0" smtClean="0"/>
              <a:t> које је Вук сакупљао.</a:t>
            </a:r>
            <a:endParaRPr lang="en-US" sz="3600" dirty="0"/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4360985" y="5873269"/>
            <a:ext cx="3727939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ОДГОВОР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5181" y="301014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1946" y="1477111"/>
            <a:ext cx="92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 smtClean="0"/>
              <a:t>Бела њива, црно семе, мудра глава која сеје.</a:t>
            </a:r>
            <a:endParaRPr lang="en-US" sz="3600" dirty="0"/>
          </a:p>
        </p:txBody>
      </p:sp>
      <p:pic>
        <p:nvPicPr>
          <p:cNvPr id="80898" name="Picture 76" descr="Резултат слика за дете бојан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392" y="3095625"/>
            <a:ext cx="2381251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67" descr="Резултат слика за књиг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184" y="3096357"/>
            <a:ext cx="3176309" cy="237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82" descr="Резултат слика за трактор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6451" y="3096357"/>
            <a:ext cx="4240858" cy="237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6350" y="242399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1509" y="1477111"/>
            <a:ext cx="6745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/>
              <a:t>Шта у гори без мозга лаје?</a:t>
            </a:r>
            <a:endParaRPr lang="en-US" sz="4400" b="1" dirty="0"/>
          </a:p>
        </p:txBody>
      </p:sp>
      <p:pic>
        <p:nvPicPr>
          <p:cNvPr id="81922" name="Picture 85" descr="Резултат слика за па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665" y="3916241"/>
            <a:ext cx="260985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91" descr="Резултат слика за вук бојанке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714" y="3406286"/>
            <a:ext cx="3095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94" descr="Резултат слика за секир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6821" y="3870081"/>
            <a:ext cx="2945182" cy="1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5181" y="312737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9043" y="1477111"/>
            <a:ext cx="5897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/>
              <a:t>Сам лончић у пољу ври.</a:t>
            </a:r>
            <a:endParaRPr lang="en-US" sz="4400" b="1" dirty="0"/>
          </a:p>
        </p:txBody>
      </p:sp>
      <p:pic>
        <p:nvPicPr>
          <p:cNvPr id="82946" name="Picture 97" descr="Резултат слика за мравиња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477" y="3072179"/>
            <a:ext cx="2895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100" descr="Резултат слика за школ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757" y="3077307"/>
            <a:ext cx="276225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103" descr="Резултат слика за јато птиц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2310" y="3067791"/>
            <a:ext cx="2661268" cy="206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ДАЉЕ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5181" y="230675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9078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 О С Л О В И Ц Е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4360985" y="5873269"/>
            <a:ext cx="3727939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ПРЕЂИТЕ НА СЛЕДЕЋЕ ПИТАЊЕ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pic>
        <p:nvPicPr>
          <p:cNvPr id="83970" name="Picture 5" descr="vuk-karadzic---jovan-prokoplje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540" y="143607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845174" y="5462954"/>
            <a:ext cx="424815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 algn="ctr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Идите до учитељице</a:t>
            </a:r>
          </a:p>
          <a:p>
            <a:pPr algn="ctr" rtl="0"/>
            <a:r>
              <a:rPr lang="ru-RU" sz="3600" kern="10" spc="0" dirty="0" smtClean="0">
                <a:ln w="19050" algn="ctr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"Азкапу" </a:t>
            </a:r>
            <a:endParaRPr lang="en-US" sz="3600" kern="10" spc="0" dirty="0">
              <a:ln w="19050" algn="ctr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3774835" y="621323"/>
            <a:ext cx="424815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RS" sz="3600" kern="10" spc="0" dirty="0" smtClean="0">
                <a:ln w="19050" algn="ctr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Браво!</a:t>
            </a:r>
            <a:endParaRPr lang="en-US" sz="3600" kern="10" spc="0" dirty="0">
              <a:ln w="19050" algn="ctr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7078" y="1477111"/>
            <a:ext cx="803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У лажи су кратке  _______________________</a:t>
            </a:r>
            <a:endParaRPr lang="en-US" sz="3200" dirty="0"/>
          </a:p>
        </p:txBody>
      </p:sp>
      <p:pic>
        <p:nvPicPr>
          <p:cNvPr id="1026" name="Picture 7" descr="Резултат слика за делови тела руке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3292" y="3423139"/>
            <a:ext cx="2679365" cy="17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Резултат слика за делови тела ног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6432" y="3376253"/>
            <a:ext cx="2930768" cy="17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Резултат слика за делови тела уш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4769" y="3305908"/>
            <a:ext cx="1688123" cy="180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4965" y="265845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7879" y="1477111"/>
            <a:ext cx="973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Боље врабац у руци него голуб  на ________________.</a:t>
            </a:r>
            <a:endParaRPr lang="en-US" sz="3200" dirty="0"/>
          </a:p>
        </p:txBody>
      </p:sp>
      <p:pic>
        <p:nvPicPr>
          <p:cNvPr id="2050" name="Picture 25" descr="Резултат слика за кућ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3324" y="3763116"/>
            <a:ext cx="2362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8" descr="Резултат слика за обла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263" y="3739669"/>
            <a:ext cx="2324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1" descr="Резултат слика за гран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1298" y="3470039"/>
            <a:ext cx="2466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645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НИЈЕ ТАЧАН ОДГОВОР</a:t>
            </a:r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ПОКУШАЈТЕ ПОНОВО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static.gamespot.com/uploads/original/1515/15152526/2526754-7987224911-34.g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4" y="3524250"/>
            <a:ext cx="3333751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11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2054910"/>
            <a:ext cx="10515600" cy="1145089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БРАВО!!! ТАЧАН ОДГОВОР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Semi Bold" panose="00000700000000000000" pitchFamily="50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614249" y="3423142"/>
            <a:ext cx="3059723" cy="459159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СЛЕДЕЋЕ ПИТАЊЕ</a:t>
            </a:r>
            <a:r>
              <a:rPr lang="sr-Latn-RS" dirty="0" smtClean="0">
                <a:solidFill>
                  <a:srgbClr val="FF0000"/>
                </a:solidFill>
              </a:rPr>
              <a:t>!!!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www.svetsatova.com/forum/attachments/f62/51081d1356519184-novi-moderator-aplauz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4965" y="277568"/>
            <a:ext cx="1266825" cy="126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085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239</Words>
  <Application>Microsoft Office PowerPoint</Application>
  <PresentationFormat>Custom</PresentationFormat>
  <Paragraphs>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Slide 1</vt:lpstr>
      <vt:lpstr>СпојиТЕ одговарајуће речи и добићеТЕ народне умотворине које је Вук сакупљао.</vt:lpstr>
      <vt:lpstr>Slide 3</vt:lpstr>
      <vt:lpstr>Slide 4</vt:lpstr>
      <vt:lpstr>НИЈЕ ТАЧАН ОДГОВОР!</vt:lpstr>
      <vt:lpstr>БРАВО!!! ТАЧАН ОДГОВОР</vt:lpstr>
      <vt:lpstr>Slide 7</vt:lpstr>
      <vt:lpstr>НИЈЕ ТАЧАН ОДГОВОР!</vt:lpstr>
      <vt:lpstr>БРАВО!!! ТАЧАН ОДГОВОР</vt:lpstr>
      <vt:lpstr>Slide 10</vt:lpstr>
      <vt:lpstr>НИЈЕ ТАЧАН ОДГОВОР!</vt:lpstr>
      <vt:lpstr>БРАВО!!! ТАЧАН ОДГОВОР</vt:lpstr>
      <vt:lpstr>Slide 13</vt:lpstr>
      <vt:lpstr>НИЈЕ ТАЧАН ОДГОВОР!</vt:lpstr>
      <vt:lpstr>БРАВО!!! ТАЧАН ОДГОВОР</vt:lpstr>
      <vt:lpstr>Slide 16</vt:lpstr>
      <vt:lpstr>Slide 17</vt:lpstr>
      <vt:lpstr>Slide 18</vt:lpstr>
      <vt:lpstr>НИЈЕ ТАЧАН ОДГОВОР!</vt:lpstr>
      <vt:lpstr>БРАВО!!! ТАЧАН ОДГОВОР</vt:lpstr>
      <vt:lpstr>Slide 21</vt:lpstr>
      <vt:lpstr>НИЈЕ ТАЧАН ОДГОВОР!</vt:lpstr>
      <vt:lpstr>БРАВО!!! ТАЧАН ОДГОВОР</vt:lpstr>
      <vt:lpstr>Slide 24</vt:lpstr>
      <vt:lpstr>НИЈЕ ТАЧАН ОДГОВОР!</vt:lpstr>
      <vt:lpstr>БРАВО!!! ТАЧАН ОДГОВОР</vt:lpstr>
      <vt:lpstr>Slide 27</vt:lpstr>
      <vt:lpstr>НИЈЕ ТАЧАН ОДГОВОР!</vt:lpstr>
      <vt:lpstr>БРАВО!!! ТАЧАН ОДГОВОР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Milan</dc:creator>
  <cp:lastModifiedBy>User</cp:lastModifiedBy>
  <cp:revision>45</cp:revision>
  <dcterms:created xsi:type="dcterms:W3CDTF">2015-10-10T16:59:06Z</dcterms:created>
  <dcterms:modified xsi:type="dcterms:W3CDTF">2016-11-10T13:17:48Z</dcterms:modified>
</cp:coreProperties>
</file>