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6" r:id="rId3"/>
    <p:sldId id="305" r:id="rId4"/>
    <p:sldId id="306" r:id="rId5"/>
    <p:sldId id="258" r:id="rId6"/>
    <p:sldId id="259" r:id="rId7"/>
    <p:sldId id="308" r:id="rId8"/>
    <p:sldId id="261" r:id="rId9"/>
    <p:sldId id="262" r:id="rId10"/>
    <p:sldId id="307" r:id="rId11"/>
    <p:sldId id="264" r:id="rId12"/>
    <p:sldId id="265" r:id="rId13"/>
    <p:sldId id="309" r:id="rId14"/>
    <p:sldId id="267" r:id="rId15"/>
    <p:sldId id="268" r:id="rId16"/>
    <p:sldId id="311" r:id="rId17"/>
    <p:sldId id="312" r:id="rId18"/>
    <p:sldId id="310" r:id="rId19"/>
    <p:sldId id="270" r:id="rId20"/>
    <p:sldId id="271" r:id="rId21"/>
    <p:sldId id="313" r:id="rId22"/>
    <p:sldId id="273" r:id="rId23"/>
    <p:sldId id="274" r:id="rId24"/>
    <p:sldId id="314" r:id="rId25"/>
    <p:sldId id="276" r:id="rId26"/>
    <p:sldId id="277" r:id="rId27"/>
    <p:sldId id="315" r:id="rId28"/>
    <p:sldId id="279" r:id="rId29"/>
    <p:sldId id="280" r:id="rId30"/>
    <p:sldId id="31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72362B8-FB60-4A8E-8596-4092D6945661}" type="datetimeFigureOut">
              <a:rPr lang="en-US" smtClean="0"/>
              <a:pPr/>
              <a:t>11/10/2016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3DC66E9-2594-4C92-9B20-3294FD70BD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slide" Target="slide1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slide" Target="slide19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7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slide" Target="slide23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slide" Target="slide28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slide" Target="slide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322" b="-1"/>
          <a:stretch/>
        </p:blipFill>
        <p:spPr>
          <a:xfrm>
            <a:off x="0" y="5"/>
            <a:ext cx="12192000" cy="749706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17520"/>
            <a:ext cx="12192000" cy="1226234"/>
          </a:xfrm>
        </p:spPr>
        <p:txBody>
          <a:bodyPr>
            <a:normAutofit/>
          </a:bodyPr>
          <a:lstStyle/>
          <a:p>
            <a:pPr algn="ctr"/>
            <a:r>
              <a:rPr lang="sr-Cyrl-RS" sz="6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Exo 2 Semi Bold" panose="00000700000000000000" pitchFamily="50" charset="0"/>
              </a:rPr>
              <a:t>КВИЗ</a:t>
            </a: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4618893" y="5146438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ЗАПОЧНИТЕ КВИЗ</a:t>
            </a:r>
            <a:r>
              <a:rPr lang="sr-Latn-RS" dirty="0" smtClean="0">
                <a:solidFill>
                  <a:srgbClr val="FF0000"/>
                </a:solidFill>
              </a:rPr>
              <a:t>!</a:t>
            </a:r>
            <a:endParaRPr lang="sr-Latn-R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4577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91508" y="1477111"/>
            <a:ext cx="6670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dirty="0" smtClean="0"/>
              <a:t>Колико ______________ толико ћуди.</a:t>
            </a:r>
            <a:endParaRPr lang="en-US" sz="3200" dirty="0"/>
          </a:p>
        </p:txBody>
      </p:sp>
      <p:pic>
        <p:nvPicPr>
          <p:cNvPr id="3074" name="Picture 34" descr="Резултат слика за овце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552" y="3364528"/>
            <a:ext cx="27527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0" descr="Резултат слика за пилићи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3759" y="3329362"/>
            <a:ext cx="26955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7" descr="Резултат слика за људи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0001" y="3270736"/>
            <a:ext cx="3067051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1986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0962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82904" y="312737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91504" y="1477111"/>
            <a:ext cx="5215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dirty="0" smtClean="0"/>
              <a:t>Договор ___________ гради.</a:t>
            </a:r>
            <a:endParaRPr lang="en-US" sz="3200" dirty="0"/>
          </a:p>
        </p:txBody>
      </p:sp>
      <p:pic>
        <p:nvPicPr>
          <p:cNvPr id="4098" name="Picture 25" descr="Резултат слика за кућа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2980" y="3294185"/>
            <a:ext cx="2485305" cy="158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3" descr="Резултат слика за мост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2344" y="3294186"/>
            <a:ext cx="2647951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6" descr="Резултат слика за библиотека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12371" y="3294187"/>
            <a:ext cx="2549329" cy="157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8914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7890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12565" y="265845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73723" y="1500554"/>
            <a:ext cx="1030458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Изабери</a:t>
            </a:r>
            <a:r>
              <a:rPr lang="sr-Cyrl-RS" sz="36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те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једну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слику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којој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се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крије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одгонетка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загонетке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Загонетке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су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народне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умотворине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које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је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Вук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сакупљао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ction Button: Custom 4">
            <a:hlinkClick r:id="rId2" action="ppaction://hlinksldjump" highlightClick="1"/>
          </p:cNvPr>
          <p:cNvSpPr/>
          <p:nvPr/>
        </p:nvSpPr>
        <p:spPr>
          <a:xfrm>
            <a:off x="4360985" y="5873269"/>
            <a:ext cx="3727939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ОДГОВОР</a:t>
            </a:r>
            <a:endParaRPr lang="sr-Latn-R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67335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 А Г О Н Е Т К Е</a:t>
            </a:r>
            <a:endParaRPr 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Action Button: Custom 4">
            <a:hlinkClick r:id="rId2" action="ppaction://hlinksldjump" highlightClick="1"/>
          </p:cNvPr>
          <p:cNvSpPr/>
          <p:nvPr/>
        </p:nvSpPr>
        <p:spPr>
          <a:xfrm>
            <a:off x="4360985" y="5873269"/>
            <a:ext cx="3727939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ПРЕЂИТЕ НА СЛЕДЕЋЕ ПИТАЊЕ</a:t>
            </a:r>
            <a:endParaRPr lang="sr-Latn-R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91509" y="1477111"/>
            <a:ext cx="73261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 smtClean="0"/>
              <a:t>Без коже уђе, с кожом изађе.</a:t>
            </a:r>
            <a:endParaRPr lang="en-US" sz="4400" b="1" dirty="0"/>
          </a:p>
        </p:txBody>
      </p:sp>
      <p:pic>
        <p:nvPicPr>
          <p:cNvPr id="6145" name="Picture 61" descr="Резултат слика за хлеб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3665" y="3364528"/>
            <a:ext cx="23907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70" descr="Резултат слика за дрво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47141" y="3399693"/>
            <a:ext cx="2087350" cy="157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67" descr="Резултат слика за књига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47531" y="3399692"/>
            <a:ext cx="2082311" cy="155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5842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3948"/>
            <a:ext cx="10515600" cy="1145089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3600" dirty="0" smtClean="0"/>
              <a:t>СпојиТЕ одговарајуће речи и добићеТЕ </a:t>
            </a:r>
            <a:r>
              <a:rPr lang="sr-Cyrl-RS" sz="3600" b="1" dirty="0" smtClean="0"/>
              <a:t>народне умотворине</a:t>
            </a:r>
            <a:r>
              <a:rPr lang="sr-Cyrl-RS" sz="3600" dirty="0" smtClean="0"/>
              <a:t> које је Вук сакупљао.</a:t>
            </a:r>
            <a:endParaRPr lang="en-US" sz="3600" dirty="0"/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4360985" y="5873269"/>
            <a:ext cx="3727939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ОДГОВОР</a:t>
            </a:r>
            <a:endParaRPr lang="sr-Latn-R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4818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25181" y="301014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41946" y="1477111"/>
            <a:ext cx="9267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600" dirty="0" smtClean="0"/>
              <a:t>Бела њива, црно семе, мудра глава која сеје.</a:t>
            </a:r>
            <a:endParaRPr lang="en-US" sz="3600" dirty="0"/>
          </a:p>
        </p:txBody>
      </p:sp>
      <p:pic>
        <p:nvPicPr>
          <p:cNvPr id="80898" name="Picture 76" descr="Резултат слика за дете бојанка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1392" y="3095625"/>
            <a:ext cx="2381251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67" descr="Резултат слика за књига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49184" y="3096357"/>
            <a:ext cx="3176309" cy="237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82" descr="Резултат слика за трактор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36451" y="3096357"/>
            <a:ext cx="4240858" cy="237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2770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31746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06350" y="242399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91509" y="1477111"/>
            <a:ext cx="67452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 smtClean="0"/>
              <a:t>Шта у гори без мозга лаје?</a:t>
            </a:r>
            <a:endParaRPr lang="en-US" sz="4400" b="1" dirty="0"/>
          </a:p>
        </p:txBody>
      </p:sp>
      <p:pic>
        <p:nvPicPr>
          <p:cNvPr id="81922" name="Picture 85" descr="Резултат слика за пас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665" y="3916241"/>
            <a:ext cx="2609851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91" descr="Резултат слика за вук бојанке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714" y="3406286"/>
            <a:ext cx="30956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4" name="Picture 94" descr="Резултат слика за секира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76821" y="3870081"/>
            <a:ext cx="2945182" cy="19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28674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25181" y="312737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19043" y="1477111"/>
            <a:ext cx="58976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 smtClean="0"/>
              <a:t>Сам лончић у пољу ври.</a:t>
            </a:r>
            <a:endParaRPr lang="en-US" sz="4400" b="1" dirty="0"/>
          </a:p>
        </p:txBody>
      </p:sp>
      <p:pic>
        <p:nvPicPr>
          <p:cNvPr id="82946" name="Picture 97" descr="Резултат слика за мравињак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3477" y="3072179"/>
            <a:ext cx="28956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100" descr="Резултат слика за школа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8757" y="3077307"/>
            <a:ext cx="2762251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103" descr="Резултат слика за јато птица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82310" y="3067791"/>
            <a:ext cx="2661268" cy="206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ДАЉЕ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25181" y="230675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990786"/>
            <a:ext cx="12192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 О С Л О В И Ц Е</a:t>
            </a:r>
            <a:endParaRPr lang="en-US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Action Button: Custom 5">
            <a:hlinkClick r:id="rId2" action="ppaction://hlinksldjump" highlightClick="1"/>
          </p:cNvPr>
          <p:cNvSpPr/>
          <p:nvPr/>
        </p:nvSpPr>
        <p:spPr>
          <a:xfrm>
            <a:off x="4360985" y="5873269"/>
            <a:ext cx="3727939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ПРЕЂИТЕ НА СЛЕДЕЋЕ ПИТАЊЕ</a:t>
            </a:r>
            <a:endParaRPr lang="sr-Latn-R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pic>
        <p:nvPicPr>
          <p:cNvPr id="83970" name="Picture 5" descr="vuk-karadzic---jovan-prokopljev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0540" y="1436076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WordArt 3"/>
          <p:cNvSpPr>
            <a:spLocks noChangeArrowheads="1" noChangeShapeType="1" noTextEdit="1"/>
          </p:cNvSpPr>
          <p:nvPr/>
        </p:nvSpPr>
        <p:spPr bwMode="auto">
          <a:xfrm>
            <a:off x="3845174" y="5462954"/>
            <a:ext cx="4248151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19050" algn="ctr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Идите до учитељице</a:t>
            </a:r>
          </a:p>
          <a:p>
            <a:pPr algn="ctr" rtl="0"/>
            <a:r>
              <a:rPr lang="ru-RU" sz="3600" kern="10" spc="0" dirty="0" smtClean="0">
                <a:ln w="19050" algn="ctr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за "Азкапу" </a:t>
            </a:r>
            <a:endParaRPr lang="en-US" sz="3600" kern="10" spc="0" dirty="0">
              <a:ln w="19050" algn="ctr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83972" name="WordArt 4"/>
          <p:cNvSpPr>
            <a:spLocks noChangeArrowheads="1" noChangeShapeType="1" noTextEdit="1"/>
          </p:cNvSpPr>
          <p:nvPr/>
        </p:nvSpPr>
        <p:spPr bwMode="auto">
          <a:xfrm>
            <a:off x="3774835" y="621323"/>
            <a:ext cx="4248151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sr-Cyrl-RS" sz="3600" kern="10" spc="0" dirty="0" smtClean="0">
                <a:ln w="19050" algn="ctr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Браво!</a:t>
            </a:r>
            <a:endParaRPr lang="en-US" sz="3600" kern="10" spc="0" dirty="0">
              <a:ln w="19050" algn="ctr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817078" y="1477111"/>
            <a:ext cx="8036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dirty="0" smtClean="0"/>
              <a:t>У лажи су кратке  _______________________</a:t>
            </a:r>
            <a:endParaRPr lang="en-US" sz="3200" dirty="0"/>
          </a:p>
        </p:txBody>
      </p:sp>
      <p:pic>
        <p:nvPicPr>
          <p:cNvPr id="1026" name="Picture 7" descr="Резултат слика за делови тела руке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3292" y="3423139"/>
            <a:ext cx="2679365" cy="178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4" descr="Резултат слика за делови тела ноге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6432" y="3376253"/>
            <a:ext cx="2930768" cy="175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10" descr="Резултат слика за делови тела уши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64769" y="3305908"/>
            <a:ext cx="1688123" cy="180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8130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7106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4965" y="265845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7879" y="1477111"/>
            <a:ext cx="9735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dirty="0" smtClean="0"/>
              <a:t>Боље врабац у руци него голуб  на ________________.</a:t>
            </a:r>
            <a:endParaRPr lang="en-US" sz="3200" dirty="0"/>
          </a:p>
        </p:txBody>
      </p:sp>
      <p:pic>
        <p:nvPicPr>
          <p:cNvPr id="2050" name="Picture 25" descr="Резултат слика за кућа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3324" y="3763116"/>
            <a:ext cx="23622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28" descr="Резултат слика за облак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1263" y="3739669"/>
            <a:ext cx="23241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31" descr="Резултат слика за грана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81298" y="3470039"/>
            <a:ext cx="24669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99645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НИЈЕ ТАЧАН ОДГОВОР</a:t>
            </a:r>
            <a:r>
              <a:rPr lang="sr-Latn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!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16" name="Action Button: Custom 15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ПОКУШАЈТЕ ПОНОВО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5058" name="Picture 2" descr="http://static.gamespot.com/uploads/original/1515/15152526/2526754-7987224911-34.g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4" y="3524250"/>
            <a:ext cx="3333751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01104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"/>
            <a:ext cx="12192001" cy="1628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492" y="2054910"/>
            <a:ext cx="10515600" cy="1145089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1">
                    <a:lumMod val="50000"/>
                  </a:schemeClr>
                </a:solidFill>
                <a:latin typeface="Exo 2 Semi Bold" panose="00000700000000000000" pitchFamily="50" charset="0"/>
              </a:rPr>
              <a:t>БРАВО!!! ТАЧАН ОДГОВОР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Exo 2 Semi Bold" panose="00000700000000000000" pitchFamily="50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2614249" y="3423142"/>
            <a:ext cx="3059723" cy="459159"/>
          </a:xfrm>
          <a:prstGeom prst="actionButtonBlan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СЛЕДЕЋЕ ПИТАЊЕ</a:t>
            </a:r>
            <a:r>
              <a:rPr lang="sr-Latn-RS" dirty="0" smtClean="0">
                <a:solidFill>
                  <a:srgbClr val="FF0000"/>
                </a:solidFill>
              </a:rPr>
              <a:t>!!!</a:t>
            </a:r>
            <a:endParaRPr lang="sr-Latn-RS" dirty="0">
              <a:solidFill>
                <a:srgbClr val="FF0000"/>
              </a:solidFill>
            </a:endParaRPr>
          </a:p>
        </p:txBody>
      </p:sp>
      <p:pic>
        <p:nvPicPr>
          <p:cNvPr id="44034" name="Picture 2" descr="http://www.svetsatova.com/forum/attachments/f62/51081d1356519184-novi-moderator-aplauz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4965" y="277568"/>
            <a:ext cx="1266825" cy="1266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00855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325</TotalTime>
  <Words>239</Words>
  <Application>Microsoft Office PowerPoint</Application>
  <PresentationFormat>Custom</PresentationFormat>
  <Paragraphs>53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Trek</vt:lpstr>
      <vt:lpstr>Slide 1</vt:lpstr>
      <vt:lpstr>СпојиТЕ одговарајуће речи и добићеТЕ народне умотворине које је Вук сакупљао.</vt:lpstr>
      <vt:lpstr>Slide 3</vt:lpstr>
      <vt:lpstr>Slide 4</vt:lpstr>
      <vt:lpstr>НИЈЕ ТАЧАН ОДГОВОР!</vt:lpstr>
      <vt:lpstr>БРАВО!!! ТАЧАН ОДГОВОР</vt:lpstr>
      <vt:lpstr>Slide 7</vt:lpstr>
      <vt:lpstr>НИЈЕ ТАЧАН ОДГОВОР!</vt:lpstr>
      <vt:lpstr>БРАВО!!! ТАЧАН ОДГОВОР</vt:lpstr>
      <vt:lpstr>Slide 10</vt:lpstr>
      <vt:lpstr>НИЈЕ ТАЧАН ОДГОВОР!</vt:lpstr>
      <vt:lpstr>БРАВО!!! ТАЧАН ОДГОВОР</vt:lpstr>
      <vt:lpstr>Slide 13</vt:lpstr>
      <vt:lpstr>НИЈЕ ТАЧАН ОДГОВОР!</vt:lpstr>
      <vt:lpstr>БРАВО!!! ТАЧАН ОДГОВОР</vt:lpstr>
      <vt:lpstr>Slide 16</vt:lpstr>
      <vt:lpstr>Slide 17</vt:lpstr>
      <vt:lpstr>Slide 18</vt:lpstr>
      <vt:lpstr>НИЈЕ ТАЧАН ОДГОВОР!</vt:lpstr>
      <vt:lpstr>БРАВО!!! ТАЧАН ОДГОВОР</vt:lpstr>
      <vt:lpstr>Slide 21</vt:lpstr>
      <vt:lpstr>НИЈЕ ТАЧАН ОДГОВОР!</vt:lpstr>
      <vt:lpstr>БРАВО!!! ТАЧАН ОДГОВОР</vt:lpstr>
      <vt:lpstr>Slide 24</vt:lpstr>
      <vt:lpstr>НИЈЕ ТАЧАН ОДГОВОР!</vt:lpstr>
      <vt:lpstr>БРАВО!!! ТАЧАН ОДГОВОР</vt:lpstr>
      <vt:lpstr>Slide 27</vt:lpstr>
      <vt:lpstr>НИЈЕ ТАЧАН ОДГОВОР!</vt:lpstr>
      <vt:lpstr>БРАВО!!! ТАЧАН ОДГОВОР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</dc:title>
  <dc:creator>Milan</dc:creator>
  <cp:lastModifiedBy>User</cp:lastModifiedBy>
  <cp:revision>45</cp:revision>
  <dcterms:created xsi:type="dcterms:W3CDTF">2015-10-10T16:59:06Z</dcterms:created>
  <dcterms:modified xsi:type="dcterms:W3CDTF">2016-11-10T13:17:48Z</dcterms:modified>
</cp:coreProperties>
</file>